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88115" autoAdjust="0"/>
  </p:normalViewPr>
  <p:slideViewPr>
    <p:cSldViewPr snapToGrid="0">
      <p:cViewPr varScale="1">
        <p:scale>
          <a:sx n="101" d="100"/>
          <a:sy n="101" d="100"/>
        </p:scale>
        <p:origin x="9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4F1CB-EFEC-4E18-B56A-700F8D8E9F3C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A2BCF-4609-4A36-B00B-F7F6110820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A2BCF-4609-4A36-B00B-F7F6110820D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8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2D9F7-FF17-4650-80A0-5DCD25216C32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0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1E6A1-54E2-45F3-9B33-80745DE96B90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3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5614D-05A7-46BF-9D4A-F9583556404A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54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6922-0F2F-4BAD-82AB-5E5130C6BD90}" type="datetime1">
              <a:rPr lang="en-GB" smtClean="0"/>
              <a:t>08/07/2022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3573F-DF46-4476-A0C6-B95DE0FE4C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331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8D97F-E04E-4403-8971-1F8880D2421C}" type="datetime1">
              <a:rPr lang="en-GB" smtClean="0"/>
              <a:t>08/07/2022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CE50-2AAE-43B8-A671-00035808CF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596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A28B-8698-44F2-AE17-F5D163258E7B}" type="datetime1">
              <a:rPr lang="en-GB" smtClean="0"/>
              <a:t>08/07/2022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55AB-A65B-4680-9461-0DCF5BD8E9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8666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286E8-7FCA-4D35-A9C7-C641370F209E}" type="datetime1">
              <a:rPr lang="en-GB" smtClean="0"/>
              <a:t>08/07/2022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C379-9DC1-41E1-BAE3-86B5576E597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3173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6BB5C-FBE2-441D-9F72-BEA30D4429BB}" type="datetime1">
              <a:rPr lang="en-GB" smtClean="0"/>
              <a:t>08/07/2022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8C0FD-D17F-420E-9CDC-D610373ABE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27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40899-AE06-4D1B-A11D-EAFE72432D0A}" type="datetime1">
              <a:rPr lang="en-GB" smtClean="0"/>
              <a:t>08/07/2022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FA59-91DF-4EDF-A95B-6981987D82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4459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37B2B-074B-4187-882D-801B10549F1C}" type="datetime1">
              <a:rPr lang="en-GB" smtClean="0"/>
              <a:t>08/07/2022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E5029-E877-480B-A51C-9B9EC0C6D8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3116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A172F-780C-4CD7-B20F-2DA22BFE59FE}" type="datetime1">
              <a:rPr lang="en-GB" smtClean="0"/>
              <a:t>08/07/2022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C8421-EFE4-40C5-A541-E948742CA4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861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4AB52-566F-43C9-A7A9-E901729D20B5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8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227E3-C9D1-4DF1-A849-339262E50022}" type="datetime1">
              <a:rPr lang="en-GB" smtClean="0"/>
              <a:t>08/07/2022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309B7-60E8-4031-91A4-4E5B7E3EB6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0854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878EE-E4AF-4768-83CF-9869CE1CFA94}" type="datetime1">
              <a:rPr lang="en-GB" smtClean="0"/>
              <a:t>08/07/2022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9D6FA-E2AD-458F-8BC5-8BF176A619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2512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4CF4-4571-482A-B03B-040442C853F5}" type="datetime1">
              <a:rPr lang="en-GB" smtClean="0"/>
              <a:t>08/07/2022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439B9-47A1-4D55-BDF1-AD372058D9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1070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D9F7-FF17-4650-80A0-5DCD25216C32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78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AB52-566F-43C9-A7A9-E901729D20B5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252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5B56-D397-4FC3-9635-C7191FAB6056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87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013F4-EDBE-4B89-B61F-9AA4B8D6A734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91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C3A0-60E0-4CED-B7FC-E19A5FC1C38E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58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841A-6808-4804-906A-D59931B1CBF5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88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5FF4-F760-45B9-80FD-27A3C76600B0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0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B5B56-D397-4FC3-9635-C7191FAB6056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56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BE51-3FD6-4924-BA45-875A3787FA94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8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8B70-9AC5-4A69-A359-509BB51F3D85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13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E6A1-54E2-45F3-9B33-80745DE96B90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03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614D-05A7-46BF-9D4A-F9583556404A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3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013F4-EDBE-4B89-B61F-9AA4B8D6A734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4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4C3A0-60E0-4CED-B7FC-E19A5FC1C38E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4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1841A-6808-4804-906A-D59931B1CBF5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3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75FF4-F760-45B9-80FD-27A3C76600B0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6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5BE51-3FD6-4924-BA45-875A3787FA94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0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98B70-9AC5-4A69-A359-509BB51F3D85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2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fld id="{EC1010DC-9840-493E-A7E7-408357A06EDA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 dirty="0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31" name="Picture 7" descr="UNI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3" descr="Bande_Logo_UNI_sansoutlineNV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0"/>
          <a:stretch>
            <a:fillRect/>
          </a:stretch>
        </p:blipFill>
        <p:spPr bwMode="auto">
          <a:xfrm>
            <a:off x="0" y="2754314"/>
            <a:ext cx="121920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8"/>
          <p:cNvSpPr txBox="1">
            <a:spLocks noChangeArrowheads="1"/>
          </p:cNvSpPr>
          <p:nvPr/>
        </p:nvSpPr>
        <p:spPr bwMode="auto">
          <a:xfrm>
            <a:off x="719667" y="620713"/>
            <a:ext cx="62399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400" b="1" dirty="0">
              <a:latin typeface="Arial Narrow" charset="0"/>
            </a:endParaRPr>
          </a:p>
        </p:txBody>
      </p:sp>
      <p:pic>
        <p:nvPicPr>
          <p:cNvPr id="1034" name="Picture 22" descr="emblème outline+faculté_FLSHASE_E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3" y="6524625"/>
            <a:ext cx="6248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" descr="INSIDE_grey_bat.ai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9" t="50000" r="47983" b="28125"/>
          <a:stretch>
            <a:fillRect/>
          </a:stretch>
        </p:blipFill>
        <p:spPr bwMode="auto">
          <a:xfrm>
            <a:off x="406401" y="5486400"/>
            <a:ext cx="39179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11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34B8AA9-D728-41FD-9B6D-8773CE430444}" type="datetime1">
              <a:rPr lang="en-GB" smtClean="0"/>
              <a:t>08/07/2022</a:t>
            </a:fld>
            <a:endParaRPr lang="en-US" dirty="0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D0C5277-0B4F-4E17-8DF8-A39D554FDA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2055" name="Picture 7" descr="bande_kle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r="3700" b="36719"/>
          <a:stretch>
            <a:fillRect/>
          </a:stretch>
        </p:blipFill>
        <p:spPr bwMode="auto">
          <a:xfrm>
            <a:off x="1" y="5876926"/>
            <a:ext cx="12255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INSIDE_grey_bat.ai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t="53125" r="47563" b="28125"/>
          <a:stretch>
            <a:fillRect/>
          </a:stretch>
        </p:blipFill>
        <p:spPr bwMode="auto">
          <a:xfrm>
            <a:off x="7213600" y="6019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30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 u="sng">
          <a:solidFill>
            <a:srgbClr val="D43721"/>
          </a:solidFill>
          <a:latin typeface="Arial Narrow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010DC-9840-493E-A7E7-408357A06EDA}" type="datetime1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277E5-C1F7-43A4-9544-930147F028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348106"/>
            <a:ext cx="10363200" cy="1470025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/>
              <a:t>Cohort analysis using LIS data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" y="3022600"/>
            <a:ext cx="8534400" cy="1752600"/>
          </a:xfrm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6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Lexis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  - us86 us91 us94 us00 us04 us10</a:t>
            </a:r>
          </a:p>
          <a:p>
            <a:r>
              <a:rPr lang="en-US" dirty="0" smtClean="0"/>
              <a:t>FR - fr84 fr89 fr94 fr00 fr05 fr10</a:t>
            </a:r>
          </a:p>
          <a:p>
            <a:r>
              <a:rPr lang="en-US" dirty="0" smtClean="0"/>
              <a:t>Age 25-65</a:t>
            </a:r>
          </a:p>
          <a:p>
            <a:r>
              <a:rPr lang="en-US" dirty="0" smtClean="0"/>
              <a:t>5X5 years Lexis table</a:t>
            </a:r>
          </a:p>
          <a:p>
            <a:r>
              <a:rPr lang="en-US" dirty="0" smtClean="0"/>
              <a:t>Variables - </a:t>
            </a:r>
            <a:r>
              <a:rPr lang="en-US" dirty="0" err="1" smtClean="0"/>
              <a:t>nhhmem</a:t>
            </a:r>
            <a:r>
              <a:rPr lang="en-US" dirty="0" smtClean="0"/>
              <a:t> </a:t>
            </a:r>
            <a:r>
              <a:rPr lang="en-US" dirty="0" err="1" smtClean="0"/>
              <a:t>Educlev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year5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pweight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iso2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female</a:t>
            </a:r>
            <a:r>
              <a:rPr lang="en-US" dirty="0" smtClean="0"/>
              <a:t> partner </a:t>
            </a:r>
            <a:r>
              <a:rPr lang="en-US" dirty="0" err="1" smtClean="0"/>
              <a:t>immigr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page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leqdhi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File access in </a:t>
            </a:r>
            <a:r>
              <a:rPr lang="en-US" dirty="0" err="1"/>
              <a:t>lissy</a:t>
            </a:r>
            <a:r>
              <a:rPr lang="en-US" dirty="0"/>
              <a:t>: </a:t>
            </a:r>
            <a:r>
              <a:rPr lang="en-US" b="1" dirty="0"/>
              <a:t>use $</a:t>
            </a:r>
            <a:r>
              <a:rPr lang="en-US" b="1" dirty="0" err="1"/>
              <a:t>mydata</a:t>
            </a:r>
            <a:r>
              <a:rPr lang="en-US" b="1" dirty="0"/>
              <a:t>/workshop2022/</a:t>
            </a:r>
            <a:r>
              <a:rPr lang="en-US" b="1" dirty="0" err="1"/>
              <a:t>uslisready</a:t>
            </a:r>
            <a:r>
              <a:rPr lang="en-US" b="1" dirty="0"/>
              <a:t> , </a:t>
            </a:r>
            <a:r>
              <a:rPr lang="en-US" b="1" dirty="0" smtClean="0"/>
              <a:t>replace</a:t>
            </a:r>
          </a:p>
          <a:p>
            <a:r>
              <a:rPr lang="en-US" b="1" dirty="0" smtClean="0"/>
              <a:t> </a:t>
            </a:r>
            <a:r>
              <a:rPr lang="en-US" dirty="0"/>
              <a:t>File access in </a:t>
            </a:r>
            <a:r>
              <a:rPr lang="en-US" dirty="0" err="1"/>
              <a:t>lissy</a:t>
            </a:r>
            <a:r>
              <a:rPr lang="en-US" dirty="0"/>
              <a:t>: </a:t>
            </a:r>
            <a:r>
              <a:rPr lang="en-US" b="1" dirty="0"/>
              <a:t>use $</a:t>
            </a:r>
            <a:r>
              <a:rPr lang="en-US" b="1" dirty="0" err="1" smtClean="0"/>
              <a:t>mydata</a:t>
            </a:r>
            <a:r>
              <a:rPr lang="en-US" b="1" dirty="0" smtClean="0"/>
              <a:t>/workshop2022/</a:t>
            </a:r>
            <a:r>
              <a:rPr lang="en-US" b="1" dirty="0" err="1" smtClean="0"/>
              <a:t>frlisready</a:t>
            </a:r>
            <a:r>
              <a:rPr lang="en-US" b="1" dirty="0" smtClean="0"/>
              <a:t> </a:t>
            </a:r>
            <a:r>
              <a:rPr lang="en-US" b="1" dirty="0"/>
              <a:t>, replace </a:t>
            </a:r>
          </a:p>
          <a:p>
            <a:pPr marL="0" indent="0">
              <a:buNone/>
            </a:pPr>
            <a:r>
              <a:rPr lang="fr-LU" dirty="0" err="1" smtClean="0"/>
              <a:t>See</a:t>
            </a:r>
            <a:r>
              <a:rPr lang="fr-LU" dirty="0" smtClean="0"/>
              <a:t> </a:t>
            </a:r>
            <a:r>
              <a:rPr lang="fr-LU" dirty="0" err="1" smtClean="0"/>
              <a:t>also</a:t>
            </a:r>
            <a:r>
              <a:rPr lang="fr-LU" dirty="0"/>
              <a:t> </a:t>
            </a:r>
            <a:r>
              <a:rPr lang="fr-LU" dirty="0" err="1"/>
              <a:t>delisready</a:t>
            </a:r>
            <a:r>
              <a:rPr lang="fr-LU" dirty="0"/>
              <a:t> </a:t>
            </a:r>
            <a:r>
              <a:rPr lang="fr-LU" dirty="0" smtClean="0"/>
              <a:t>, </a:t>
            </a:r>
            <a:r>
              <a:rPr lang="fr-LU" dirty="0" err="1" smtClean="0"/>
              <a:t>itlisready</a:t>
            </a:r>
            <a:r>
              <a:rPr lang="fr-LU" dirty="0" smtClean="0"/>
              <a:t> , </a:t>
            </a:r>
            <a:r>
              <a:rPr lang="fr-LU" dirty="0" err="1" smtClean="0"/>
              <a:t>eslisready</a:t>
            </a:r>
            <a:r>
              <a:rPr lang="fr-LU" dirty="0" smtClean="0"/>
              <a:t> </a:t>
            </a:r>
            <a:r>
              <a:rPr lang="fr-LU" dirty="0" err="1" smtClean="0"/>
              <a:t>est.c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77E5-C1F7-43A4-9544-930147F028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0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06150" cy="4351338"/>
          </a:xfrm>
        </p:spPr>
        <p:txBody>
          <a:bodyPr/>
          <a:lstStyle/>
          <a:p>
            <a:r>
              <a:rPr lang="en-US" dirty="0" smtClean="0"/>
              <a:t>iso2 </a:t>
            </a:r>
            <a:r>
              <a:rPr lang="en-US" dirty="0" smtClean="0"/>
              <a:t>– Country </a:t>
            </a:r>
            <a:r>
              <a:rPr lang="en-US" dirty="0" smtClean="0"/>
              <a:t>code, </a:t>
            </a:r>
            <a:r>
              <a:rPr lang="en-US" dirty="0" err="1" smtClean="0"/>
              <a:t>ccyy</a:t>
            </a:r>
            <a:r>
              <a:rPr lang="en-US" dirty="0" smtClean="0"/>
              <a:t>, </a:t>
            </a:r>
            <a:r>
              <a:rPr lang="en-US" dirty="0" err="1" smtClean="0"/>
              <a:t>ccyyyy</a:t>
            </a:r>
            <a:r>
              <a:rPr lang="en-US" dirty="0" smtClean="0"/>
              <a:t> …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a5 , y5 , c5  </a:t>
            </a:r>
            <a:r>
              <a:rPr lang="en-US" dirty="0" smtClean="0"/>
              <a:t>– age </a:t>
            </a:r>
            <a:r>
              <a:rPr lang="en-US" dirty="0" smtClean="0"/>
              <a:t>year and </a:t>
            </a:r>
            <a:r>
              <a:rPr lang="en-US" dirty="0"/>
              <a:t>birth cohort (5 years interval) </a:t>
            </a:r>
            <a:endParaRPr lang="en-US" dirty="0" smtClean="0"/>
          </a:p>
          <a:p>
            <a:r>
              <a:rPr lang="en-US" dirty="0" err="1" smtClean="0"/>
              <a:t>ppop</a:t>
            </a:r>
            <a:r>
              <a:rPr lang="en-US" dirty="0" smtClean="0"/>
              <a:t>– </a:t>
            </a:r>
            <a:r>
              <a:rPr lang="en-US" dirty="0" smtClean="0"/>
              <a:t>weights </a:t>
            </a:r>
          </a:p>
          <a:p>
            <a:r>
              <a:rPr lang="en-US" dirty="0" err="1" smtClean="0"/>
              <a:t>genderratio</a:t>
            </a:r>
            <a:r>
              <a:rPr lang="en-US" dirty="0" smtClean="0"/>
              <a:t>– </a:t>
            </a:r>
            <a:r>
              <a:rPr lang="en-US" dirty="0" smtClean="0"/>
              <a:t>dummy variable </a:t>
            </a:r>
            <a:r>
              <a:rPr lang="en-US" dirty="0" smtClean="0"/>
              <a:t>0/1 for women</a:t>
            </a:r>
            <a:endParaRPr lang="en-US" dirty="0" smtClean="0"/>
          </a:p>
          <a:p>
            <a:r>
              <a:rPr lang="en-US" dirty="0" err="1" smtClean="0"/>
              <a:t>educ</a:t>
            </a:r>
            <a:r>
              <a:rPr lang="en-US" dirty="0" smtClean="0"/>
              <a:t> in 5 categories , 4=BA , 5=MA+</a:t>
            </a:r>
            <a:endParaRPr lang="en-US" dirty="0" smtClean="0"/>
          </a:p>
          <a:p>
            <a:r>
              <a:rPr lang="en-US" dirty="0" err="1" smtClean="0"/>
              <a:t>ledhi</a:t>
            </a:r>
            <a:r>
              <a:rPr lang="en-US" dirty="0" smtClean="0"/>
              <a:t> </a:t>
            </a:r>
            <a:r>
              <a:rPr lang="en-US" dirty="0" smtClean="0"/>
              <a:t>– (log) </a:t>
            </a:r>
            <a:r>
              <a:rPr lang="en-US" dirty="0" err="1" smtClean="0"/>
              <a:t>ppp</a:t>
            </a:r>
            <a:r>
              <a:rPr lang="en-US" dirty="0" smtClean="0"/>
              <a:t> adjusted DHI divided by the square root of HH </a:t>
            </a:r>
            <a:r>
              <a:rPr lang="en-US" dirty="0" smtClean="0"/>
              <a:t>members</a:t>
            </a:r>
          </a:p>
          <a:p>
            <a:r>
              <a:rPr lang="fr-LU" dirty="0" smtClean="0"/>
              <a:t>« etc. »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77E5-C1F7-43A4-9544-930147F028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9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APCD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Cohort bumps in </a:t>
            </a:r>
            <a:r>
              <a:rPr lang="en-US" dirty="0" err="1" smtClean="0"/>
              <a:t>leqdhi</a:t>
            </a:r>
            <a:r>
              <a:rPr lang="en-US" dirty="0" smtClean="0"/>
              <a:t> (deviation from the overall trend)</a:t>
            </a:r>
          </a:p>
          <a:p>
            <a:r>
              <a:rPr lang="en-US" dirty="0" smtClean="0"/>
              <a:t>Age 25 to 55 </a:t>
            </a:r>
          </a:p>
          <a:p>
            <a:r>
              <a:rPr lang="en-US" dirty="0" smtClean="0"/>
              <a:t>For each country separately </a:t>
            </a:r>
            <a:endParaRPr lang="en-US" dirty="0" smtClean="0"/>
          </a:p>
          <a:p>
            <a:endParaRPr lang="fr-LU" dirty="0"/>
          </a:p>
          <a:p>
            <a:r>
              <a:rPr lang="fr-LU" smtClean="0"/>
              <a:t>Etc…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77E5-C1F7-43A4-9544-930147F028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datasets </a:t>
            </a:r>
            <a:r>
              <a:rPr lang="en-US" dirty="0" smtClean="0"/>
              <a:t>for countries </a:t>
            </a:r>
            <a:r>
              <a:rPr lang="en-US" dirty="0" smtClean="0"/>
              <a:t>dataset </a:t>
            </a:r>
            <a:r>
              <a:rPr lang="en-US" dirty="0" smtClean="0"/>
              <a:t>(Lexis table) 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smtClean="0"/>
              <a:t>ca de </a:t>
            </a:r>
            <a:r>
              <a:rPr lang="en-US" dirty="0" err="1" smtClean="0"/>
              <a:t>es</a:t>
            </a:r>
            <a:r>
              <a:rPr lang="en-US" dirty="0" smtClean="0"/>
              <a:t> fi </a:t>
            </a:r>
            <a:r>
              <a:rPr lang="en-US" dirty="0" err="1" smtClean="0"/>
              <a:t>fr</a:t>
            </a:r>
            <a:r>
              <a:rPr lang="en-US" dirty="0" smtClean="0"/>
              <a:t> it no </a:t>
            </a:r>
            <a:r>
              <a:rPr lang="en-US" dirty="0" err="1" smtClean="0"/>
              <a:t>dk</a:t>
            </a:r>
            <a:r>
              <a:rPr lang="en-US" dirty="0" smtClean="0"/>
              <a:t> </a:t>
            </a:r>
            <a:r>
              <a:rPr lang="en-US" dirty="0" err="1" smtClean="0"/>
              <a:t>lu</a:t>
            </a:r>
            <a:r>
              <a:rPr lang="en-US" dirty="0" smtClean="0"/>
              <a:t> </a:t>
            </a:r>
            <a:r>
              <a:rPr lang="en-US" dirty="0" err="1" smtClean="0"/>
              <a:t>nl</a:t>
            </a:r>
            <a:r>
              <a:rPr lang="en-US" dirty="0" smtClean="0"/>
              <a:t>  us </a:t>
            </a:r>
            <a:r>
              <a:rPr lang="en-US" dirty="0" err="1" smtClean="0"/>
              <a:t>il</a:t>
            </a:r>
            <a:r>
              <a:rPr lang="en-US" dirty="0" smtClean="0"/>
              <a:t>  au</a:t>
            </a:r>
          </a:p>
          <a:p>
            <a:r>
              <a:rPr lang="en-US" dirty="0" smtClean="0"/>
              <a:t>Using only two countries, estimate:</a:t>
            </a:r>
          </a:p>
          <a:p>
            <a:r>
              <a:rPr lang="en-US" dirty="0" smtClean="0"/>
              <a:t>APCD and </a:t>
            </a:r>
            <a:r>
              <a:rPr lang="en-US" dirty="0" err="1" smtClean="0"/>
              <a:t>APCTlag</a:t>
            </a:r>
            <a:r>
              <a:rPr lang="en-US" dirty="0" smtClean="0"/>
              <a:t> models of </a:t>
            </a:r>
            <a:r>
              <a:rPr lang="en-US" dirty="0" err="1" smtClean="0"/>
              <a:t>leqdhi</a:t>
            </a:r>
            <a:endParaRPr lang="en-US" dirty="0" smtClean="0"/>
          </a:p>
          <a:p>
            <a:r>
              <a:rPr lang="en-US" dirty="0" smtClean="0"/>
              <a:t>APCGO model of gender gap in </a:t>
            </a:r>
            <a:r>
              <a:rPr lang="en-US" dirty="0" err="1" smtClean="0"/>
              <a:t>leqdhi</a:t>
            </a:r>
            <a:endParaRPr lang="en-US" dirty="0" smtClean="0"/>
          </a:p>
          <a:p>
            <a:r>
              <a:rPr lang="en-US" dirty="0" err="1" smtClean="0"/>
              <a:t>APCTlag</a:t>
            </a:r>
            <a:r>
              <a:rPr lang="en-US" dirty="0" smtClean="0"/>
              <a:t> model of Gini inequality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277E5-C1F7-43A4-9544-930147F028A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752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lt-L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Taking their place ISS</Template>
  <TotalTime>12498</TotalTime>
  <Words>215</Words>
  <Application>Microsoft Office PowerPoint</Application>
  <PresentationFormat>Widescreen</PresentationFormat>
  <Paragraphs>40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MS PGothic</vt:lpstr>
      <vt:lpstr>Arial</vt:lpstr>
      <vt:lpstr>Arial Narrow</vt:lpstr>
      <vt:lpstr>Calibri</vt:lpstr>
      <vt:lpstr>Calibri Light</vt:lpstr>
      <vt:lpstr>Custom Design</vt:lpstr>
      <vt:lpstr>1_Custom Design</vt:lpstr>
      <vt:lpstr>Office Theme</vt:lpstr>
      <vt:lpstr>Cohort analysis using LIS data</vt:lpstr>
      <vt:lpstr>The Lexis table</vt:lpstr>
      <vt:lpstr>Variables</vt:lpstr>
      <vt:lpstr>APCD </vt:lpstr>
      <vt:lpstr>Exercise</vt:lpstr>
    </vt:vector>
  </TitlesOfParts>
  <Company>University of Luxembourg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 BAR-HAIM</dc:creator>
  <cp:lastModifiedBy> </cp:lastModifiedBy>
  <cp:revision>95</cp:revision>
  <dcterms:created xsi:type="dcterms:W3CDTF">2019-03-12T09:47:55Z</dcterms:created>
  <dcterms:modified xsi:type="dcterms:W3CDTF">2022-07-08T07:10:27Z</dcterms:modified>
</cp:coreProperties>
</file>